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9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1048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33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4783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12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38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7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9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2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8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22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1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40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04635-71E9-4C62-B290-2549E126E1ED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9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Udita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Nagpal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750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Ankita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42524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Maya Tiwari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27993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Vanisha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Francis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5447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Diya Bajaj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78959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Kiran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7436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Sweta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375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Rashi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Gautam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6440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Karina Singh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21589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Syed Sadaf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45886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Zeeza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Rusab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98743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Prerna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Bhardwaj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12668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Greeshma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A. N.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186958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Ruhi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Zaidi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272959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Vareesha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Khatoon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183336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Simran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Yadav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766062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Vidya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Priyadarshini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996140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Phalguni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Kaushik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00909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Arushi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Singh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8445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Iffat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Zarrin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486598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Mr.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Md.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Iftkhar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6346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Sakshi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Rai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32105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Janki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Rani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87315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Sonali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Tiwari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896793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Priyanka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53131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Ilma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Shakeel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9102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Asfia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Hasan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62148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Manisha Jha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971906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Roshni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Abbas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738992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Kamya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Panwar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07033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Naseem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35111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Nida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432079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Laiba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Irshad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2139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Amandeep Kaur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70358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Sabina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300416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Shashi Kala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38554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Deeksha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Pandey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41973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Mr.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Rajat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Sharma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90560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Khushboo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030196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Ashu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Verma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72414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Sapna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Pandey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19009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Sweta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Kumari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37853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Kavita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Meena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63732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Vasundhara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Sethi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0129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Risalat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Parveen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850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Mr.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Rajesh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5017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Kanika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Sethi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3303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Fatima Ansari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709404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857583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</TotalTime>
  <Words>2443</Words>
  <Application>Microsoft Office PowerPoint</Application>
  <PresentationFormat>Widescreen</PresentationFormat>
  <Paragraphs>336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Aharoni</vt:lpstr>
      <vt:lpstr>Arial</vt:lpstr>
      <vt:lpstr>Century Gothic</vt:lpstr>
      <vt:lpstr>Mistral</vt:lpstr>
      <vt:lpstr>Times New Roman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principal ivs</dc:creator>
  <cp:lastModifiedBy>principal ivs</cp:lastModifiedBy>
  <cp:revision>60</cp:revision>
  <dcterms:created xsi:type="dcterms:W3CDTF">2024-05-28T04:20:43Z</dcterms:created>
  <dcterms:modified xsi:type="dcterms:W3CDTF">2024-07-10T04:46:34Z</dcterms:modified>
</cp:coreProperties>
</file>