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4635-71E9-4C62-B290-2549E126E1ED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6E8EC66-8E39-40D1-BDFE-771AE6AFA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097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4635-71E9-4C62-B290-2549E126E1ED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6E8EC66-8E39-40D1-BDFE-771AE6AFA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4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4635-71E9-4C62-B290-2549E126E1ED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6E8EC66-8E39-40D1-BDFE-771AE6AFA6C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10481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4635-71E9-4C62-B290-2549E126E1ED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E8EC66-8E39-40D1-BDFE-771AE6AFA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2330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4635-71E9-4C62-B290-2549E126E1ED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E8EC66-8E39-40D1-BDFE-771AE6AFA6C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47839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4635-71E9-4C62-B290-2549E126E1ED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E8EC66-8E39-40D1-BDFE-771AE6AFA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123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4635-71E9-4C62-B290-2549E126E1ED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8EC66-8E39-40D1-BDFE-771AE6AFA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5382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4635-71E9-4C62-B290-2549E126E1ED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8EC66-8E39-40D1-BDFE-771AE6AFA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676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4635-71E9-4C62-B290-2549E126E1ED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8EC66-8E39-40D1-BDFE-771AE6AFA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28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4635-71E9-4C62-B290-2549E126E1ED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6E8EC66-8E39-40D1-BDFE-771AE6AFA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5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4635-71E9-4C62-B290-2549E126E1ED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6E8EC66-8E39-40D1-BDFE-771AE6AFA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996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4635-71E9-4C62-B290-2549E126E1ED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6E8EC66-8E39-40D1-BDFE-771AE6AFA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429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4635-71E9-4C62-B290-2549E126E1ED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8EC66-8E39-40D1-BDFE-771AE6AFA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587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4635-71E9-4C62-B290-2549E126E1ED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8EC66-8E39-40D1-BDFE-771AE6AFA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322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4635-71E9-4C62-B290-2549E126E1ED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8EC66-8E39-40D1-BDFE-771AE6AFA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513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4635-71E9-4C62-B290-2549E126E1ED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E8EC66-8E39-40D1-BDFE-771AE6AFA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740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04635-71E9-4C62-B290-2549E126E1ED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6E8EC66-8E39-40D1-BDFE-771AE6AFA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99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Udita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Nagpal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717964" y="4709404"/>
            <a:ext cx="8493849" cy="807062"/>
            <a:chOff x="1717964" y="4709404"/>
            <a:chExt cx="8493849" cy="807062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57504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Ankita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717964" y="4709404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425241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Maya Tiwari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717964" y="4709404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279934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Vanisha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Francis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717964" y="4709404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054476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Diya Bajaj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717964" y="4709404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789590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Kiran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717964" y="4709404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774367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Sweta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717964" y="4709404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03754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Rashi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Gautam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717964" y="4709404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464408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Karina Singh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717964" y="4709404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215898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Syed Sadaf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717964" y="4709404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45886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Zeeza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Rusab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717964" y="4709404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98743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Prerna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Bhardwaj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717964" y="4709404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126688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Greeshma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A. N.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717964" y="4709404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186958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Ruhi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Zaidi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717964" y="4709404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272959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Vareesha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Khatoon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717964" y="4709404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183336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Simran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Yadav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717964" y="4709404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766062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Vidya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Priyadarshini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717964" y="4709404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996140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Phalguni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Kaushik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717964" y="4709404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700909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Arushi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Singh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717964" y="4709404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48445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Iffat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Zarrin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717964" y="4709404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486598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Mr.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Md.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Iftkhar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717964" y="4709404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96346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Sakshi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Rai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717964" y="4709404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32105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Janki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Rani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717964" y="4709404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587315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Sonali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Tiwari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717964" y="4709404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896793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Priyanka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717964" y="4709404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853131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Ilma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Shakeel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717964" y="4709404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9102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Asfia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Hasan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717964" y="4709404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862148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Manisha Jha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717964" y="4709404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9719063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Roshni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Abbas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717964" y="4709404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7389927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Kamya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Panwar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717964" y="4709404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5070330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Naseem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717964" y="4709404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0351119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Nida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717964" y="4709404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4320799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Laiba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Irshad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717964" y="4709404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82139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Amandeep Kaur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717964" y="4709404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2703582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Sabina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717964" y="4709404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3004165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Shashi Kala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717964" y="4709404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8385542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Deeksha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Pandey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717964" y="4709404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8419738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Mr.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Rajat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Sharma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717964" y="4709404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0905600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Khushboo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717964" y="4709404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0301969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Ashu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Verma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717964" y="4709404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5724143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Sapna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Pandey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717964" y="4709404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190096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Sweta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Kumari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717964" y="4709404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8378532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Kavita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Meena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717964" y="4709404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63732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Vasundhara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Sethi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717964" y="4709404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50129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Risalat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Parveen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717964" y="4709404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0850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Mr.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Rajesh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717964" y="4709404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05017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Kanika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Sethi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717964" y="4709404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3303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Fatima Ansari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717964" y="4709404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0857583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63</TotalTime>
  <Words>2443</Words>
  <Application>Microsoft Office PowerPoint</Application>
  <PresentationFormat>Widescreen</PresentationFormat>
  <Paragraphs>336</Paragraphs>
  <Slides>48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5" baseType="lpstr">
      <vt:lpstr>Aharoni</vt:lpstr>
      <vt:lpstr>Arial</vt:lpstr>
      <vt:lpstr>Century Gothic</vt:lpstr>
      <vt:lpstr>Mistral</vt:lpstr>
      <vt:lpstr>Times New Roman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principal ivs</dc:creator>
  <cp:lastModifiedBy>principal ivs</cp:lastModifiedBy>
  <cp:revision>60</cp:revision>
  <dcterms:created xsi:type="dcterms:W3CDTF">2024-05-28T04:20:43Z</dcterms:created>
  <dcterms:modified xsi:type="dcterms:W3CDTF">2024-07-10T04:46:34Z</dcterms:modified>
</cp:coreProperties>
</file>